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77" r:id="rId2"/>
    <p:sldId id="271" r:id="rId3"/>
    <p:sldId id="285" r:id="rId4"/>
    <p:sldId id="279" r:id="rId5"/>
    <p:sldId id="284" r:id="rId6"/>
    <p:sldId id="286" r:id="rId7"/>
    <p:sldId id="287" r:id="rId8"/>
    <p:sldId id="288" r:id="rId9"/>
  </p:sldIdLst>
  <p:sldSz cx="15936913" cy="89646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2A08"/>
    <a:srgbClr val="780A02"/>
    <a:srgbClr val="5E0902"/>
    <a:srgbClr val="C81204"/>
    <a:srgbClr val="C45908"/>
    <a:srgbClr val="CC33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269D01E-BC32-4049-B463-5C60D7B0CCD2}" styleName="佈景主題樣式 2 - 輔色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3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F5EC40-D911-4441-80D6-702E7060547C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4296E0-4197-4B4A-B884-5DF82963A6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8719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2114" y="1467126"/>
            <a:ext cx="11952685" cy="3121013"/>
          </a:xfrm>
        </p:spPr>
        <p:txBody>
          <a:bodyPr anchor="b"/>
          <a:lstStyle>
            <a:lvl1pPr algn="ctr">
              <a:defRPr sz="784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2114" y="4708498"/>
            <a:ext cx="11952685" cy="2164372"/>
          </a:xfrm>
        </p:spPr>
        <p:txBody>
          <a:bodyPr/>
          <a:lstStyle>
            <a:lvl1pPr marL="0" indent="0" algn="ctr">
              <a:buNone/>
              <a:defRPr sz="3137"/>
            </a:lvl1pPr>
            <a:lvl2pPr marL="597652" indent="0" algn="ctr">
              <a:buNone/>
              <a:defRPr sz="2614"/>
            </a:lvl2pPr>
            <a:lvl3pPr marL="1195304" indent="0" algn="ctr">
              <a:buNone/>
              <a:defRPr sz="2353"/>
            </a:lvl3pPr>
            <a:lvl4pPr marL="1792956" indent="0" algn="ctr">
              <a:buNone/>
              <a:defRPr sz="2092"/>
            </a:lvl4pPr>
            <a:lvl5pPr marL="2390607" indent="0" algn="ctr">
              <a:buNone/>
              <a:defRPr sz="2092"/>
            </a:lvl5pPr>
            <a:lvl6pPr marL="2988259" indent="0" algn="ctr">
              <a:buNone/>
              <a:defRPr sz="2092"/>
            </a:lvl6pPr>
            <a:lvl7pPr marL="3585911" indent="0" algn="ctr">
              <a:buNone/>
              <a:defRPr sz="2092"/>
            </a:lvl7pPr>
            <a:lvl8pPr marL="4183563" indent="0" algn="ctr">
              <a:buNone/>
              <a:defRPr sz="2092"/>
            </a:lvl8pPr>
            <a:lvl9pPr marL="4781215" indent="0" algn="ctr">
              <a:buNone/>
              <a:defRPr sz="2092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8D44-5F54-459D-87E8-58AD326F2EAB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A7F64-EFB7-409F-BD89-BCFE0C873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1388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8D44-5F54-459D-87E8-58AD326F2EAB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A7F64-EFB7-409F-BD89-BCFE0C873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9352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404853" y="477283"/>
            <a:ext cx="3436397" cy="759709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5663" y="477283"/>
            <a:ext cx="10109979" cy="759709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8D44-5F54-459D-87E8-58AD326F2EAB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A7F64-EFB7-409F-BD89-BCFE0C873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8863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8D44-5F54-459D-87E8-58AD326F2EAB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A7F64-EFB7-409F-BD89-BCFE0C873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2402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7363" y="2234929"/>
            <a:ext cx="13745587" cy="3729029"/>
          </a:xfrm>
        </p:spPr>
        <p:txBody>
          <a:bodyPr anchor="b"/>
          <a:lstStyle>
            <a:lvl1pPr>
              <a:defRPr sz="784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7363" y="5999237"/>
            <a:ext cx="13745587" cy="1961008"/>
          </a:xfrm>
        </p:spPr>
        <p:txBody>
          <a:bodyPr/>
          <a:lstStyle>
            <a:lvl1pPr marL="0" indent="0">
              <a:buNone/>
              <a:defRPr sz="3137">
                <a:solidFill>
                  <a:schemeClr val="tx1">
                    <a:tint val="75000"/>
                  </a:schemeClr>
                </a:solidFill>
              </a:defRPr>
            </a:lvl1pPr>
            <a:lvl2pPr marL="597652" indent="0">
              <a:buNone/>
              <a:defRPr sz="2614">
                <a:solidFill>
                  <a:schemeClr val="tx1">
                    <a:tint val="75000"/>
                  </a:schemeClr>
                </a:solidFill>
              </a:defRPr>
            </a:lvl2pPr>
            <a:lvl3pPr marL="1195304" indent="0">
              <a:buNone/>
              <a:defRPr sz="2353">
                <a:solidFill>
                  <a:schemeClr val="tx1">
                    <a:tint val="75000"/>
                  </a:schemeClr>
                </a:solidFill>
              </a:defRPr>
            </a:lvl3pPr>
            <a:lvl4pPr marL="1792956" indent="0">
              <a:buNone/>
              <a:defRPr sz="2092">
                <a:solidFill>
                  <a:schemeClr val="tx1">
                    <a:tint val="75000"/>
                  </a:schemeClr>
                </a:solidFill>
              </a:defRPr>
            </a:lvl4pPr>
            <a:lvl5pPr marL="2390607" indent="0">
              <a:buNone/>
              <a:defRPr sz="2092">
                <a:solidFill>
                  <a:schemeClr val="tx1">
                    <a:tint val="75000"/>
                  </a:schemeClr>
                </a:solidFill>
              </a:defRPr>
            </a:lvl5pPr>
            <a:lvl6pPr marL="2988259" indent="0">
              <a:buNone/>
              <a:defRPr sz="2092">
                <a:solidFill>
                  <a:schemeClr val="tx1">
                    <a:tint val="75000"/>
                  </a:schemeClr>
                </a:solidFill>
              </a:defRPr>
            </a:lvl6pPr>
            <a:lvl7pPr marL="3585911" indent="0">
              <a:buNone/>
              <a:defRPr sz="2092">
                <a:solidFill>
                  <a:schemeClr val="tx1">
                    <a:tint val="75000"/>
                  </a:schemeClr>
                </a:solidFill>
              </a:defRPr>
            </a:lvl7pPr>
            <a:lvl8pPr marL="4183563" indent="0">
              <a:buNone/>
              <a:defRPr sz="2092">
                <a:solidFill>
                  <a:schemeClr val="tx1">
                    <a:tint val="75000"/>
                  </a:schemeClr>
                </a:solidFill>
              </a:defRPr>
            </a:lvl8pPr>
            <a:lvl9pPr marL="4781215" indent="0">
              <a:buNone/>
              <a:defRPr sz="20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8D44-5F54-459D-87E8-58AD326F2EAB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A7F64-EFB7-409F-BD89-BCFE0C873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3647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5663" y="2386413"/>
            <a:ext cx="6773188" cy="568796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68062" y="2386413"/>
            <a:ext cx="6773188" cy="568796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8D44-5F54-459D-87E8-58AD326F2EAB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A7F64-EFB7-409F-BD89-BCFE0C873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351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739" y="477283"/>
            <a:ext cx="13745587" cy="1732744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739" y="2197576"/>
            <a:ext cx="6742061" cy="1076998"/>
          </a:xfrm>
        </p:spPr>
        <p:txBody>
          <a:bodyPr anchor="b"/>
          <a:lstStyle>
            <a:lvl1pPr marL="0" indent="0">
              <a:buNone/>
              <a:defRPr sz="3137" b="1"/>
            </a:lvl1pPr>
            <a:lvl2pPr marL="597652" indent="0">
              <a:buNone/>
              <a:defRPr sz="2614" b="1"/>
            </a:lvl2pPr>
            <a:lvl3pPr marL="1195304" indent="0">
              <a:buNone/>
              <a:defRPr sz="2353" b="1"/>
            </a:lvl3pPr>
            <a:lvl4pPr marL="1792956" indent="0">
              <a:buNone/>
              <a:defRPr sz="2092" b="1"/>
            </a:lvl4pPr>
            <a:lvl5pPr marL="2390607" indent="0">
              <a:buNone/>
              <a:defRPr sz="2092" b="1"/>
            </a:lvl5pPr>
            <a:lvl6pPr marL="2988259" indent="0">
              <a:buNone/>
              <a:defRPr sz="2092" b="1"/>
            </a:lvl6pPr>
            <a:lvl7pPr marL="3585911" indent="0">
              <a:buNone/>
              <a:defRPr sz="2092" b="1"/>
            </a:lvl7pPr>
            <a:lvl8pPr marL="4183563" indent="0">
              <a:buNone/>
              <a:defRPr sz="2092" b="1"/>
            </a:lvl8pPr>
            <a:lvl9pPr marL="4781215" indent="0">
              <a:buNone/>
              <a:defRPr sz="209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739" y="3274574"/>
            <a:ext cx="6742061" cy="481640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068062" y="2197576"/>
            <a:ext cx="6775264" cy="1076998"/>
          </a:xfrm>
        </p:spPr>
        <p:txBody>
          <a:bodyPr anchor="b"/>
          <a:lstStyle>
            <a:lvl1pPr marL="0" indent="0">
              <a:buNone/>
              <a:defRPr sz="3137" b="1"/>
            </a:lvl1pPr>
            <a:lvl2pPr marL="597652" indent="0">
              <a:buNone/>
              <a:defRPr sz="2614" b="1"/>
            </a:lvl2pPr>
            <a:lvl3pPr marL="1195304" indent="0">
              <a:buNone/>
              <a:defRPr sz="2353" b="1"/>
            </a:lvl3pPr>
            <a:lvl4pPr marL="1792956" indent="0">
              <a:buNone/>
              <a:defRPr sz="2092" b="1"/>
            </a:lvl4pPr>
            <a:lvl5pPr marL="2390607" indent="0">
              <a:buNone/>
              <a:defRPr sz="2092" b="1"/>
            </a:lvl5pPr>
            <a:lvl6pPr marL="2988259" indent="0">
              <a:buNone/>
              <a:defRPr sz="2092" b="1"/>
            </a:lvl6pPr>
            <a:lvl7pPr marL="3585911" indent="0">
              <a:buNone/>
              <a:defRPr sz="2092" b="1"/>
            </a:lvl7pPr>
            <a:lvl8pPr marL="4183563" indent="0">
              <a:buNone/>
              <a:defRPr sz="2092" b="1"/>
            </a:lvl8pPr>
            <a:lvl9pPr marL="4781215" indent="0">
              <a:buNone/>
              <a:defRPr sz="209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068062" y="3274574"/>
            <a:ext cx="6775264" cy="481640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8D44-5F54-459D-87E8-58AD326F2EAB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A7F64-EFB7-409F-BD89-BCFE0C873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2659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8D44-5F54-459D-87E8-58AD326F2EAB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A7F64-EFB7-409F-BD89-BCFE0C873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6324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8D44-5F54-459D-87E8-58AD326F2EAB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A7F64-EFB7-409F-BD89-BCFE0C873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3047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739" y="597641"/>
            <a:ext cx="5140069" cy="2091743"/>
          </a:xfrm>
        </p:spPr>
        <p:txBody>
          <a:bodyPr anchor="b"/>
          <a:lstStyle>
            <a:lvl1pPr>
              <a:defRPr sz="418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5264" y="1290739"/>
            <a:ext cx="8068062" cy="6370686"/>
          </a:xfrm>
        </p:spPr>
        <p:txBody>
          <a:bodyPr/>
          <a:lstStyle>
            <a:lvl1pPr>
              <a:defRPr sz="4183"/>
            </a:lvl1pPr>
            <a:lvl2pPr>
              <a:defRPr sz="3660"/>
            </a:lvl2pPr>
            <a:lvl3pPr>
              <a:defRPr sz="3137"/>
            </a:lvl3pPr>
            <a:lvl4pPr>
              <a:defRPr sz="2614"/>
            </a:lvl4pPr>
            <a:lvl5pPr>
              <a:defRPr sz="2614"/>
            </a:lvl5pPr>
            <a:lvl6pPr>
              <a:defRPr sz="2614"/>
            </a:lvl6pPr>
            <a:lvl7pPr>
              <a:defRPr sz="2614"/>
            </a:lvl7pPr>
            <a:lvl8pPr>
              <a:defRPr sz="2614"/>
            </a:lvl8pPr>
            <a:lvl9pPr>
              <a:defRPr sz="2614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739" y="2689384"/>
            <a:ext cx="5140069" cy="4982416"/>
          </a:xfrm>
        </p:spPr>
        <p:txBody>
          <a:bodyPr/>
          <a:lstStyle>
            <a:lvl1pPr marL="0" indent="0">
              <a:buNone/>
              <a:defRPr sz="2092"/>
            </a:lvl1pPr>
            <a:lvl2pPr marL="597652" indent="0">
              <a:buNone/>
              <a:defRPr sz="1830"/>
            </a:lvl2pPr>
            <a:lvl3pPr marL="1195304" indent="0">
              <a:buNone/>
              <a:defRPr sz="1569"/>
            </a:lvl3pPr>
            <a:lvl4pPr marL="1792956" indent="0">
              <a:buNone/>
              <a:defRPr sz="1307"/>
            </a:lvl4pPr>
            <a:lvl5pPr marL="2390607" indent="0">
              <a:buNone/>
              <a:defRPr sz="1307"/>
            </a:lvl5pPr>
            <a:lvl6pPr marL="2988259" indent="0">
              <a:buNone/>
              <a:defRPr sz="1307"/>
            </a:lvl6pPr>
            <a:lvl7pPr marL="3585911" indent="0">
              <a:buNone/>
              <a:defRPr sz="1307"/>
            </a:lvl7pPr>
            <a:lvl8pPr marL="4183563" indent="0">
              <a:buNone/>
              <a:defRPr sz="1307"/>
            </a:lvl8pPr>
            <a:lvl9pPr marL="4781215" indent="0">
              <a:buNone/>
              <a:defRPr sz="1307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8D44-5F54-459D-87E8-58AD326F2EAB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A7F64-EFB7-409F-BD89-BCFE0C873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440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739" y="597641"/>
            <a:ext cx="5140069" cy="2091743"/>
          </a:xfrm>
        </p:spPr>
        <p:txBody>
          <a:bodyPr anchor="b"/>
          <a:lstStyle>
            <a:lvl1pPr>
              <a:defRPr sz="418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5264" y="1290739"/>
            <a:ext cx="8068062" cy="6370686"/>
          </a:xfrm>
        </p:spPr>
        <p:txBody>
          <a:bodyPr anchor="t"/>
          <a:lstStyle>
            <a:lvl1pPr marL="0" indent="0">
              <a:buNone/>
              <a:defRPr sz="4183"/>
            </a:lvl1pPr>
            <a:lvl2pPr marL="597652" indent="0">
              <a:buNone/>
              <a:defRPr sz="3660"/>
            </a:lvl2pPr>
            <a:lvl3pPr marL="1195304" indent="0">
              <a:buNone/>
              <a:defRPr sz="3137"/>
            </a:lvl3pPr>
            <a:lvl4pPr marL="1792956" indent="0">
              <a:buNone/>
              <a:defRPr sz="2614"/>
            </a:lvl4pPr>
            <a:lvl5pPr marL="2390607" indent="0">
              <a:buNone/>
              <a:defRPr sz="2614"/>
            </a:lvl5pPr>
            <a:lvl6pPr marL="2988259" indent="0">
              <a:buNone/>
              <a:defRPr sz="2614"/>
            </a:lvl6pPr>
            <a:lvl7pPr marL="3585911" indent="0">
              <a:buNone/>
              <a:defRPr sz="2614"/>
            </a:lvl7pPr>
            <a:lvl8pPr marL="4183563" indent="0">
              <a:buNone/>
              <a:defRPr sz="2614"/>
            </a:lvl8pPr>
            <a:lvl9pPr marL="4781215" indent="0">
              <a:buNone/>
              <a:defRPr sz="2614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739" y="2689384"/>
            <a:ext cx="5140069" cy="4982416"/>
          </a:xfrm>
        </p:spPr>
        <p:txBody>
          <a:bodyPr/>
          <a:lstStyle>
            <a:lvl1pPr marL="0" indent="0">
              <a:buNone/>
              <a:defRPr sz="2092"/>
            </a:lvl1pPr>
            <a:lvl2pPr marL="597652" indent="0">
              <a:buNone/>
              <a:defRPr sz="1830"/>
            </a:lvl2pPr>
            <a:lvl3pPr marL="1195304" indent="0">
              <a:buNone/>
              <a:defRPr sz="1569"/>
            </a:lvl3pPr>
            <a:lvl4pPr marL="1792956" indent="0">
              <a:buNone/>
              <a:defRPr sz="1307"/>
            </a:lvl4pPr>
            <a:lvl5pPr marL="2390607" indent="0">
              <a:buNone/>
              <a:defRPr sz="1307"/>
            </a:lvl5pPr>
            <a:lvl6pPr marL="2988259" indent="0">
              <a:buNone/>
              <a:defRPr sz="1307"/>
            </a:lvl6pPr>
            <a:lvl7pPr marL="3585911" indent="0">
              <a:buNone/>
              <a:defRPr sz="1307"/>
            </a:lvl7pPr>
            <a:lvl8pPr marL="4183563" indent="0">
              <a:buNone/>
              <a:defRPr sz="1307"/>
            </a:lvl8pPr>
            <a:lvl9pPr marL="4781215" indent="0">
              <a:buNone/>
              <a:defRPr sz="1307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8D44-5F54-459D-87E8-58AD326F2EAB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A7F64-EFB7-409F-BD89-BCFE0C873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1987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663" y="477283"/>
            <a:ext cx="13745587" cy="17327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5663" y="2386413"/>
            <a:ext cx="13745587" cy="5687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5663" y="8308869"/>
            <a:ext cx="3585805" cy="4772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F8D44-5F54-459D-87E8-58AD326F2EAB}" type="datetimeFigureOut">
              <a:rPr lang="zh-TW" altLang="en-US" smtClean="0"/>
              <a:t>2022/5/12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79103" y="8308869"/>
            <a:ext cx="5378708" cy="4772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55445" y="8308869"/>
            <a:ext cx="3585805" cy="4772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A7F64-EFB7-409F-BD89-BCFE0C873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620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195304" rtl="0" eaLnBrk="1" latinLnBrk="0" hangingPunct="1">
        <a:lnSpc>
          <a:spcPct val="90000"/>
        </a:lnSpc>
        <a:spcBef>
          <a:spcPct val="0"/>
        </a:spcBef>
        <a:buNone/>
        <a:defRPr sz="57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8826" indent="-298826" algn="l" defTabSz="1195304" rtl="0" eaLnBrk="1" latinLnBrk="0" hangingPunct="1">
        <a:lnSpc>
          <a:spcPct val="90000"/>
        </a:lnSpc>
        <a:spcBef>
          <a:spcPts val="1307"/>
        </a:spcBef>
        <a:buFont typeface="Arial" panose="020B0604020202020204" pitchFamily="34" charset="0"/>
        <a:buChar char="•"/>
        <a:defRPr sz="3660" kern="1200">
          <a:solidFill>
            <a:schemeClr val="tx1"/>
          </a:solidFill>
          <a:latin typeface="+mn-lt"/>
          <a:ea typeface="+mn-ea"/>
          <a:cs typeface="+mn-cs"/>
        </a:defRPr>
      </a:lvl1pPr>
      <a:lvl2pPr marL="896478" indent="-298826" algn="l" defTabSz="1195304" rtl="0" eaLnBrk="1" latinLnBrk="0" hangingPunct="1">
        <a:lnSpc>
          <a:spcPct val="90000"/>
        </a:lnSpc>
        <a:spcBef>
          <a:spcPts val="654"/>
        </a:spcBef>
        <a:buFont typeface="Arial" panose="020B0604020202020204" pitchFamily="34" charset="0"/>
        <a:buChar char="•"/>
        <a:defRPr sz="3137" kern="1200">
          <a:solidFill>
            <a:schemeClr val="tx1"/>
          </a:solidFill>
          <a:latin typeface="+mn-lt"/>
          <a:ea typeface="+mn-ea"/>
          <a:cs typeface="+mn-cs"/>
        </a:defRPr>
      </a:lvl2pPr>
      <a:lvl3pPr marL="1494130" indent="-298826" algn="l" defTabSz="1195304" rtl="0" eaLnBrk="1" latinLnBrk="0" hangingPunct="1">
        <a:lnSpc>
          <a:spcPct val="90000"/>
        </a:lnSpc>
        <a:spcBef>
          <a:spcPts val="654"/>
        </a:spcBef>
        <a:buFont typeface="Arial" panose="020B0604020202020204" pitchFamily="34" charset="0"/>
        <a:buChar char="•"/>
        <a:defRPr sz="2614" kern="1200">
          <a:solidFill>
            <a:schemeClr val="tx1"/>
          </a:solidFill>
          <a:latin typeface="+mn-lt"/>
          <a:ea typeface="+mn-ea"/>
          <a:cs typeface="+mn-cs"/>
        </a:defRPr>
      </a:lvl3pPr>
      <a:lvl4pPr marL="2091781" indent="-298826" algn="l" defTabSz="1195304" rtl="0" eaLnBrk="1" latinLnBrk="0" hangingPunct="1">
        <a:lnSpc>
          <a:spcPct val="90000"/>
        </a:lnSpc>
        <a:spcBef>
          <a:spcPts val="654"/>
        </a:spcBef>
        <a:buFont typeface="Arial" panose="020B0604020202020204" pitchFamily="34" charset="0"/>
        <a:buChar char="•"/>
        <a:defRPr sz="2353" kern="1200">
          <a:solidFill>
            <a:schemeClr val="tx1"/>
          </a:solidFill>
          <a:latin typeface="+mn-lt"/>
          <a:ea typeface="+mn-ea"/>
          <a:cs typeface="+mn-cs"/>
        </a:defRPr>
      </a:lvl4pPr>
      <a:lvl5pPr marL="2689433" indent="-298826" algn="l" defTabSz="1195304" rtl="0" eaLnBrk="1" latinLnBrk="0" hangingPunct="1">
        <a:lnSpc>
          <a:spcPct val="90000"/>
        </a:lnSpc>
        <a:spcBef>
          <a:spcPts val="654"/>
        </a:spcBef>
        <a:buFont typeface="Arial" panose="020B0604020202020204" pitchFamily="34" charset="0"/>
        <a:buChar char="•"/>
        <a:defRPr sz="2353" kern="1200">
          <a:solidFill>
            <a:schemeClr val="tx1"/>
          </a:solidFill>
          <a:latin typeface="+mn-lt"/>
          <a:ea typeface="+mn-ea"/>
          <a:cs typeface="+mn-cs"/>
        </a:defRPr>
      </a:lvl5pPr>
      <a:lvl6pPr marL="3287085" indent="-298826" algn="l" defTabSz="1195304" rtl="0" eaLnBrk="1" latinLnBrk="0" hangingPunct="1">
        <a:lnSpc>
          <a:spcPct val="90000"/>
        </a:lnSpc>
        <a:spcBef>
          <a:spcPts val="654"/>
        </a:spcBef>
        <a:buFont typeface="Arial" panose="020B0604020202020204" pitchFamily="34" charset="0"/>
        <a:buChar char="•"/>
        <a:defRPr sz="2353" kern="1200">
          <a:solidFill>
            <a:schemeClr val="tx1"/>
          </a:solidFill>
          <a:latin typeface="+mn-lt"/>
          <a:ea typeface="+mn-ea"/>
          <a:cs typeface="+mn-cs"/>
        </a:defRPr>
      </a:lvl6pPr>
      <a:lvl7pPr marL="3884737" indent="-298826" algn="l" defTabSz="1195304" rtl="0" eaLnBrk="1" latinLnBrk="0" hangingPunct="1">
        <a:lnSpc>
          <a:spcPct val="90000"/>
        </a:lnSpc>
        <a:spcBef>
          <a:spcPts val="654"/>
        </a:spcBef>
        <a:buFont typeface="Arial" panose="020B0604020202020204" pitchFamily="34" charset="0"/>
        <a:buChar char="•"/>
        <a:defRPr sz="2353" kern="1200">
          <a:solidFill>
            <a:schemeClr val="tx1"/>
          </a:solidFill>
          <a:latin typeface="+mn-lt"/>
          <a:ea typeface="+mn-ea"/>
          <a:cs typeface="+mn-cs"/>
        </a:defRPr>
      </a:lvl7pPr>
      <a:lvl8pPr marL="4482389" indent="-298826" algn="l" defTabSz="1195304" rtl="0" eaLnBrk="1" latinLnBrk="0" hangingPunct="1">
        <a:lnSpc>
          <a:spcPct val="90000"/>
        </a:lnSpc>
        <a:spcBef>
          <a:spcPts val="654"/>
        </a:spcBef>
        <a:buFont typeface="Arial" panose="020B0604020202020204" pitchFamily="34" charset="0"/>
        <a:buChar char="•"/>
        <a:defRPr sz="2353" kern="1200">
          <a:solidFill>
            <a:schemeClr val="tx1"/>
          </a:solidFill>
          <a:latin typeface="+mn-lt"/>
          <a:ea typeface="+mn-ea"/>
          <a:cs typeface="+mn-cs"/>
        </a:defRPr>
      </a:lvl8pPr>
      <a:lvl9pPr marL="5080041" indent="-298826" algn="l" defTabSz="1195304" rtl="0" eaLnBrk="1" latinLnBrk="0" hangingPunct="1">
        <a:lnSpc>
          <a:spcPct val="90000"/>
        </a:lnSpc>
        <a:spcBef>
          <a:spcPts val="654"/>
        </a:spcBef>
        <a:buFont typeface="Arial" panose="020B0604020202020204" pitchFamily="34" charset="0"/>
        <a:buChar char="•"/>
        <a:defRPr sz="23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95304" rtl="0" eaLnBrk="1" latinLnBrk="0" hangingPunct="1">
        <a:defRPr sz="2353" kern="1200">
          <a:solidFill>
            <a:schemeClr val="tx1"/>
          </a:solidFill>
          <a:latin typeface="+mn-lt"/>
          <a:ea typeface="+mn-ea"/>
          <a:cs typeface="+mn-cs"/>
        </a:defRPr>
      </a:lvl1pPr>
      <a:lvl2pPr marL="597652" algn="l" defTabSz="1195304" rtl="0" eaLnBrk="1" latinLnBrk="0" hangingPunct="1">
        <a:defRPr sz="2353" kern="1200">
          <a:solidFill>
            <a:schemeClr val="tx1"/>
          </a:solidFill>
          <a:latin typeface="+mn-lt"/>
          <a:ea typeface="+mn-ea"/>
          <a:cs typeface="+mn-cs"/>
        </a:defRPr>
      </a:lvl2pPr>
      <a:lvl3pPr marL="1195304" algn="l" defTabSz="1195304" rtl="0" eaLnBrk="1" latinLnBrk="0" hangingPunct="1">
        <a:defRPr sz="2353" kern="1200">
          <a:solidFill>
            <a:schemeClr val="tx1"/>
          </a:solidFill>
          <a:latin typeface="+mn-lt"/>
          <a:ea typeface="+mn-ea"/>
          <a:cs typeface="+mn-cs"/>
        </a:defRPr>
      </a:lvl3pPr>
      <a:lvl4pPr marL="1792956" algn="l" defTabSz="1195304" rtl="0" eaLnBrk="1" latinLnBrk="0" hangingPunct="1">
        <a:defRPr sz="2353" kern="1200">
          <a:solidFill>
            <a:schemeClr val="tx1"/>
          </a:solidFill>
          <a:latin typeface="+mn-lt"/>
          <a:ea typeface="+mn-ea"/>
          <a:cs typeface="+mn-cs"/>
        </a:defRPr>
      </a:lvl4pPr>
      <a:lvl5pPr marL="2390607" algn="l" defTabSz="1195304" rtl="0" eaLnBrk="1" latinLnBrk="0" hangingPunct="1">
        <a:defRPr sz="2353" kern="1200">
          <a:solidFill>
            <a:schemeClr val="tx1"/>
          </a:solidFill>
          <a:latin typeface="+mn-lt"/>
          <a:ea typeface="+mn-ea"/>
          <a:cs typeface="+mn-cs"/>
        </a:defRPr>
      </a:lvl5pPr>
      <a:lvl6pPr marL="2988259" algn="l" defTabSz="1195304" rtl="0" eaLnBrk="1" latinLnBrk="0" hangingPunct="1">
        <a:defRPr sz="2353" kern="1200">
          <a:solidFill>
            <a:schemeClr val="tx1"/>
          </a:solidFill>
          <a:latin typeface="+mn-lt"/>
          <a:ea typeface="+mn-ea"/>
          <a:cs typeface="+mn-cs"/>
        </a:defRPr>
      </a:lvl6pPr>
      <a:lvl7pPr marL="3585911" algn="l" defTabSz="1195304" rtl="0" eaLnBrk="1" latinLnBrk="0" hangingPunct="1">
        <a:defRPr sz="2353" kern="1200">
          <a:solidFill>
            <a:schemeClr val="tx1"/>
          </a:solidFill>
          <a:latin typeface="+mn-lt"/>
          <a:ea typeface="+mn-ea"/>
          <a:cs typeface="+mn-cs"/>
        </a:defRPr>
      </a:lvl7pPr>
      <a:lvl8pPr marL="4183563" algn="l" defTabSz="1195304" rtl="0" eaLnBrk="1" latinLnBrk="0" hangingPunct="1">
        <a:defRPr sz="2353" kern="1200">
          <a:solidFill>
            <a:schemeClr val="tx1"/>
          </a:solidFill>
          <a:latin typeface="+mn-lt"/>
          <a:ea typeface="+mn-ea"/>
          <a:cs typeface="+mn-cs"/>
        </a:defRPr>
      </a:lvl8pPr>
      <a:lvl9pPr marL="4781215" algn="l" defTabSz="1195304" rtl="0" eaLnBrk="1" latinLnBrk="0" hangingPunct="1">
        <a:defRPr sz="23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C2A0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142AB561-E896-4FFE-93F5-8A04715ABC4C}"/>
              </a:ext>
            </a:extLst>
          </p:cNvPr>
          <p:cNvSpPr txBox="1"/>
          <p:nvPr/>
        </p:nvSpPr>
        <p:spPr>
          <a:xfrm>
            <a:off x="764190" y="6772854"/>
            <a:ext cx="14408523" cy="163570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zh-TW" altLang="en-US" sz="5229" dirty="0">
                <a:solidFill>
                  <a:schemeClr val="bg1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展覽名稱</a:t>
            </a:r>
            <a:endParaRPr lang="en-US" altLang="zh-TW" sz="5229" dirty="0">
              <a:solidFill>
                <a:schemeClr val="bg1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  <a:p>
            <a:pPr algn="ctr"/>
            <a:r>
              <a:rPr lang="zh-TW" altLang="en-US" sz="2400" dirty="0">
                <a:solidFill>
                  <a:schemeClr val="bg1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展覽者名字</a:t>
            </a:r>
            <a:r>
              <a:rPr lang="en-US" altLang="zh-TW" sz="2400" dirty="0">
                <a:solidFill>
                  <a:schemeClr val="bg1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/</a:t>
            </a:r>
            <a:r>
              <a:rPr lang="zh-TW" altLang="en-US" sz="2400" dirty="0">
                <a:solidFill>
                  <a:schemeClr val="bg1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單位</a:t>
            </a:r>
            <a:endParaRPr lang="en-US" altLang="zh-TW" sz="2400" dirty="0">
              <a:solidFill>
                <a:schemeClr val="bg1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  <a:p>
            <a:pPr algn="ctr"/>
            <a:endParaRPr lang="en-US" altLang="zh-TW" sz="2400" dirty="0">
              <a:solidFill>
                <a:schemeClr val="bg1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11A763C3-10CF-0FA5-6617-3D11BECE0F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39655" y1="7512" x2="63793" y2="3756"/>
                        <a14:backgroundMark x1="28966" y1="34038" x2="29655" y2="36620"/>
                        <a14:backgroundMark x1="30000" y1="38732" x2="32759" y2="4061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596" y="2225228"/>
            <a:ext cx="2762250" cy="4057650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9B43BFBA-E704-0C34-2AA6-F83CBC28533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977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7695" y="2129978"/>
            <a:ext cx="2181225" cy="4248150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802F006A-2863-5D63-F07F-12408A203429}"/>
              </a:ext>
            </a:extLst>
          </p:cNvPr>
          <p:cNvSpPr txBox="1"/>
          <p:nvPr/>
        </p:nvSpPr>
        <p:spPr>
          <a:xfrm>
            <a:off x="6360721" y="915494"/>
            <a:ext cx="347254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3600" dirty="0">
                <a:solidFill>
                  <a:schemeClr val="bg1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市民展</a:t>
            </a:r>
            <a:r>
              <a:rPr lang="en-US" altLang="zh-TW" sz="3600" dirty="0">
                <a:solidFill>
                  <a:schemeClr val="bg1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PTT</a:t>
            </a:r>
            <a:r>
              <a:rPr lang="zh-TW" altLang="en-US" sz="3600" dirty="0">
                <a:solidFill>
                  <a:schemeClr val="bg1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參考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39460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C2A0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FB70BBD6-0ED2-425D-952F-0C402F7206B4}"/>
              </a:ext>
            </a:extLst>
          </p:cNvPr>
          <p:cNvSpPr txBox="1"/>
          <p:nvPr/>
        </p:nvSpPr>
        <p:spPr>
          <a:xfrm>
            <a:off x="6641212" y="3556975"/>
            <a:ext cx="4882907" cy="1701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229" dirty="0">
                <a:solidFill>
                  <a:schemeClr val="bg1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展覽簡介</a:t>
            </a:r>
            <a:endParaRPr lang="en-US" altLang="zh-TW" sz="5229" dirty="0">
              <a:solidFill>
                <a:schemeClr val="bg1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  <a:p>
            <a:pPr algn="dist"/>
            <a:endParaRPr lang="zh-TW" altLang="en-US" sz="5229" dirty="0">
              <a:solidFill>
                <a:schemeClr val="bg1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  <p:cxnSp>
        <p:nvCxnSpPr>
          <p:cNvPr id="6" name="直線接點 5">
            <a:extLst>
              <a:ext uri="{FF2B5EF4-FFF2-40B4-BE49-F238E27FC236}">
                <a16:creationId xmlns:a16="http://schemas.microsoft.com/office/drawing/2014/main" id="{BE89C42F-648E-4785-B37D-507875096A9E}"/>
              </a:ext>
            </a:extLst>
          </p:cNvPr>
          <p:cNvCxnSpPr>
            <a:cxnSpLocks/>
          </p:cNvCxnSpPr>
          <p:nvPr/>
        </p:nvCxnSpPr>
        <p:spPr>
          <a:xfrm>
            <a:off x="6641211" y="4674879"/>
            <a:ext cx="509208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7" name="圖片 6">
            <a:extLst>
              <a:ext uri="{FF2B5EF4-FFF2-40B4-BE49-F238E27FC236}">
                <a16:creationId xmlns:a16="http://schemas.microsoft.com/office/drawing/2014/main" id="{267A96A9-76D0-5910-7FF2-3D2B6DD967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39655" y1="7512" x2="63793" y2="3756"/>
                        <a14:backgroundMark x1="28966" y1="34038" x2="29655" y2="36620"/>
                        <a14:backgroundMark x1="30000" y1="38732" x2="32759" y2="4061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225" y="3162805"/>
            <a:ext cx="1506836" cy="2213490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18552B88-EB6C-41CE-0D58-55646A2C00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977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7696" y="3058885"/>
            <a:ext cx="1189881" cy="2317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162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D49C3097-D4C2-4451-A447-C8FD80B07DAA}"/>
              </a:ext>
            </a:extLst>
          </p:cNvPr>
          <p:cNvSpPr txBox="1"/>
          <p:nvPr/>
        </p:nvSpPr>
        <p:spPr>
          <a:xfrm>
            <a:off x="7979569" y="2304022"/>
            <a:ext cx="5560585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800" b="0" i="0" dirty="0">
                <a:solidFill>
                  <a:srgbClr val="4A4A4A"/>
                </a:solidFill>
                <a:effectLst/>
                <a:latin typeface="Adobe 黑体 Std R" panose="020B0400000000000000" pitchFamily="34" charset="-128"/>
                <a:ea typeface="Adobe 黑体 Std R" panose="020B0400000000000000" pitchFamily="34" charset="-128"/>
              </a:rPr>
              <a:t>展覽介紹：</a:t>
            </a:r>
            <a:endParaRPr lang="en-US" altLang="zh-TW" sz="2800" b="0" i="0" dirty="0">
              <a:solidFill>
                <a:srgbClr val="4A4A4A"/>
              </a:solidFill>
              <a:effectLst/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zh-TW" altLang="en-US" sz="1800" b="0" i="0" u="none" strike="noStrike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「無垢」透過陶與花的創作，傳遞觀者像蓮花一層層盛開，觀看世界，接納、融入，但不改變自己、不妥協本質變化。在池上以自己的方式遊蕩。半醒未醒，醉中之醉，活在世上。</a:t>
            </a:r>
            <a:endParaRPr lang="en-US" altLang="zh-TW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zh-TW" altLang="en-US" sz="2800" b="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zh-TW" altLang="en-US" sz="1800" b="0" i="0" u="none" strike="noStrike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無垢系列作品會以探討人生做為出發，每件作品都會與花作結合。</a:t>
            </a:r>
            <a:endParaRPr lang="en-US" altLang="zh-TW" sz="1800" b="0" i="0" u="none" strike="noStrike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zh-TW" altLang="en-US" sz="2800" b="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zh-TW" altLang="en-US" sz="1800" b="0" i="0" u="none" strike="noStrike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底色皆為白色，因白無垢有代表逐漸死去的意思，而我們從一出生開始，便是踏入死亡之中，這是我主要想對觀者表達的東西。</a:t>
            </a:r>
            <a:endParaRPr lang="zh-TW" altLang="en-US" sz="2800" b="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BCF8BCCC-ACE9-AA7E-C4A5-9EA2E99370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39655" y1="7512" x2="63793" y2="3756"/>
                        <a14:backgroundMark x1="28966" y1="34038" x2="29655" y2="36620"/>
                        <a14:backgroundMark x1="30000" y1="38732" x2="32759" y2="4061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979" y="2371762"/>
            <a:ext cx="2363357" cy="3471690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F531D770-5B10-FD61-D698-B945AA3A8D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977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1495" y="2304022"/>
            <a:ext cx="1866237" cy="3634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855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C2A0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FB70BBD6-0ED2-425D-952F-0C402F7206B4}"/>
              </a:ext>
            </a:extLst>
          </p:cNvPr>
          <p:cNvSpPr txBox="1"/>
          <p:nvPr/>
        </p:nvSpPr>
        <p:spPr>
          <a:xfrm>
            <a:off x="7240149" y="3919614"/>
            <a:ext cx="3618351" cy="1702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230" dirty="0">
                <a:solidFill>
                  <a:schemeClr val="bg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展覽名稱</a:t>
            </a:r>
            <a:endParaRPr lang="en-US" altLang="zh-TW" sz="5230" dirty="0">
              <a:solidFill>
                <a:schemeClr val="bg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dist"/>
            <a:r>
              <a:rPr lang="zh-TW" altLang="en-US" sz="523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展出</a:t>
            </a:r>
            <a:r>
              <a:rPr lang="zh-TW" altLang="en-US" sz="5230" dirty="0">
                <a:solidFill>
                  <a:schemeClr val="bg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作品</a:t>
            </a:r>
            <a:endParaRPr lang="zh-TW" altLang="en-US" sz="523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" name="直線接點 5">
            <a:extLst>
              <a:ext uri="{FF2B5EF4-FFF2-40B4-BE49-F238E27FC236}">
                <a16:creationId xmlns:a16="http://schemas.microsoft.com/office/drawing/2014/main" id="{BE89C42F-648E-4785-B37D-507875096A9E}"/>
              </a:ext>
            </a:extLst>
          </p:cNvPr>
          <p:cNvCxnSpPr>
            <a:cxnSpLocks/>
          </p:cNvCxnSpPr>
          <p:nvPr/>
        </p:nvCxnSpPr>
        <p:spPr>
          <a:xfrm>
            <a:off x="7073106" y="5802101"/>
            <a:ext cx="405766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文字方塊 4">
            <a:extLst>
              <a:ext uri="{FF2B5EF4-FFF2-40B4-BE49-F238E27FC236}">
                <a16:creationId xmlns:a16="http://schemas.microsoft.com/office/drawing/2014/main" id="{EA777F1D-3B28-4FA8-9CCD-568D9415AEA2}"/>
              </a:ext>
            </a:extLst>
          </p:cNvPr>
          <p:cNvSpPr txBox="1"/>
          <p:nvPr/>
        </p:nvSpPr>
        <p:spPr>
          <a:xfrm>
            <a:off x="7240149" y="6142917"/>
            <a:ext cx="4564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● 展出作品紹片、作品簡介</a:t>
            </a: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381D9941-9ACD-4576-AD32-1720984DB6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39655" y1="7512" x2="63793" y2="3756"/>
                        <a14:backgroundMark x1="28966" y1="34038" x2="29655" y2="36620"/>
                        <a14:backgroundMark x1="30000" y1="38732" x2="32759" y2="4061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225" y="3674434"/>
            <a:ext cx="1506836" cy="2213490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DEA8C75D-D230-CD0C-275B-DD42AC54AA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977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8696" y="3570514"/>
            <a:ext cx="1189881" cy="2317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894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5EDBC319-722F-E633-79B0-0E3F1E57AAE5}"/>
              </a:ext>
            </a:extLst>
          </p:cNvPr>
          <p:cNvSpPr/>
          <p:nvPr/>
        </p:nvSpPr>
        <p:spPr>
          <a:xfrm>
            <a:off x="1037491" y="1037492"/>
            <a:ext cx="7350371" cy="545123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作品圖片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F182104F-DD76-5AEB-D09A-04F6EC56CC87}"/>
              </a:ext>
            </a:extLst>
          </p:cNvPr>
          <p:cNvSpPr/>
          <p:nvPr/>
        </p:nvSpPr>
        <p:spPr>
          <a:xfrm>
            <a:off x="9958145" y="1037491"/>
            <a:ext cx="4162301" cy="545123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作品圖片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153EBD88-7325-4D08-7AAE-37A568A5E838}"/>
              </a:ext>
            </a:extLst>
          </p:cNvPr>
          <p:cNvSpPr txBox="1"/>
          <p:nvPr/>
        </p:nvSpPr>
        <p:spPr>
          <a:xfrm>
            <a:off x="1037491" y="6875584"/>
            <a:ext cx="17235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作品名稱：</a:t>
            </a:r>
            <a:endParaRPr lang="en-US" altLang="zh-TW" sz="2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作品媒材：</a:t>
            </a:r>
            <a:endParaRPr lang="en-US" altLang="zh-TW" sz="2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作品簡介：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0D424D9D-F714-0430-4520-A35174AD3837}"/>
              </a:ext>
            </a:extLst>
          </p:cNvPr>
          <p:cNvSpPr txBox="1"/>
          <p:nvPr/>
        </p:nvSpPr>
        <p:spPr>
          <a:xfrm>
            <a:off x="9958145" y="6875583"/>
            <a:ext cx="17235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作品名稱：</a:t>
            </a:r>
            <a:endParaRPr lang="en-US" altLang="zh-TW" sz="2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作品媒材：</a:t>
            </a:r>
            <a:endParaRPr lang="en-US" altLang="zh-TW" sz="2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作品簡介：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B94B61E1-6D38-587B-26FA-10667F939430}"/>
              </a:ext>
            </a:extLst>
          </p:cNvPr>
          <p:cNvSpPr txBox="1"/>
          <p:nvPr/>
        </p:nvSpPr>
        <p:spPr>
          <a:xfrm>
            <a:off x="175846" y="259286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範例一</a:t>
            </a:r>
          </a:p>
        </p:txBody>
      </p:sp>
    </p:spTree>
    <p:extLst>
      <p:ext uri="{BB962C8B-B14F-4D97-AF65-F5344CB8AC3E}">
        <p14:creationId xmlns:p14="http://schemas.microsoft.com/office/powerpoint/2010/main" val="3116073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5EDBC319-722F-E633-79B0-0E3F1E57AAE5}"/>
              </a:ext>
            </a:extLst>
          </p:cNvPr>
          <p:cNvSpPr/>
          <p:nvPr/>
        </p:nvSpPr>
        <p:spPr>
          <a:xfrm>
            <a:off x="883733" y="1283677"/>
            <a:ext cx="4466494" cy="545123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作品圖片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153EBD88-7325-4D08-7AAE-37A568A5E838}"/>
              </a:ext>
            </a:extLst>
          </p:cNvPr>
          <p:cNvSpPr txBox="1"/>
          <p:nvPr/>
        </p:nvSpPr>
        <p:spPr>
          <a:xfrm>
            <a:off x="883732" y="7121769"/>
            <a:ext cx="17235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作品名稱：</a:t>
            </a:r>
            <a:endParaRPr lang="en-US" altLang="zh-TW" sz="2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作品媒材：</a:t>
            </a:r>
            <a:endParaRPr lang="en-US" altLang="zh-TW" sz="2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作品簡介：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B94B61E1-6D38-587B-26FA-10667F939430}"/>
              </a:ext>
            </a:extLst>
          </p:cNvPr>
          <p:cNvSpPr txBox="1"/>
          <p:nvPr/>
        </p:nvSpPr>
        <p:spPr>
          <a:xfrm>
            <a:off x="175846" y="259286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範例二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94BC2F1B-36FA-3520-69F6-37E000FFE3E8}"/>
              </a:ext>
            </a:extLst>
          </p:cNvPr>
          <p:cNvSpPr/>
          <p:nvPr/>
        </p:nvSpPr>
        <p:spPr>
          <a:xfrm>
            <a:off x="5812675" y="1283677"/>
            <a:ext cx="4466494" cy="545123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作品圖片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A7497139-6A16-ED0C-7F80-69A654512DD8}"/>
              </a:ext>
            </a:extLst>
          </p:cNvPr>
          <p:cNvSpPr txBox="1"/>
          <p:nvPr/>
        </p:nvSpPr>
        <p:spPr>
          <a:xfrm>
            <a:off x="6118086" y="7121769"/>
            <a:ext cx="17235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作品名稱：</a:t>
            </a:r>
            <a:endParaRPr lang="en-US" altLang="zh-TW" sz="2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作品媒材：</a:t>
            </a:r>
            <a:endParaRPr lang="en-US" altLang="zh-TW" sz="2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作品簡介：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ABA7E72-071A-30EC-CF6D-4FAE9762B80A}"/>
              </a:ext>
            </a:extLst>
          </p:cNvPr>
          <p:cNvSpPr/>
          <p:nvPr/>
        </p:nvSpPr>
        <p:spPr>
          <a:xfrm>
            <a:off x="10813179" y="1283677"/>
            <a:ext cx="4466494" cy="545123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作品圖片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4E68B516-43FA-ACBE-1506-58941AB26C78}"/>
              </a:ext>
            </a:extLst>
          </p:cNvPr>
          <p:cNvSpPr txBox="1"/>
          <p:nvPr/>
        </p:nvSpPr>
        <p:spPr>
          <a:xfrm>
            <a:off x="10813178" y="7121769"/>
            <a:ext cx="17235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作品名稱：</a:t>
            </a:r>
            <a:endParaRPr lang="en-US" altLang="zh-TW" sz="2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作品媒材：</a:t>
            </a:r>
            <a:endParaRPr lang="en-US" altLang="zh-TW" sz="2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作品簡介：</a:t>
            </a:r>
          </a:p>
        </p:txBody>
      </p:sp>
    </p:spTree>
    <p:extLst>
      <p:ext uri="{BB962C8B-B14F-4D97-AF65-F5344CB8AC3E}">
        <p14:creationId xmlns:p14="http://schemas.microsoft.com/office/powerpoint/2010/main" val="3276694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153EBD88-7325-4D08-7AAE-37A568A5E838}"/>
              </a:ext>
            </a:extLst>
          </p:cNvPr>
          <p:cNvSpPr txBox="1"/>
          <p:nvPr/>
        </p:nvSpPr>
        <p:spPr>
          <a:xfrm>
            <a:off x="883732" y="6234423"/>
            <a:ext cx="17235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作品名稱：</a:t>
            </a:r>
            <a:endParaRPr lang="en-US" altLang="zh-TW" sz="2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作品媒材：</a:t>
            </a:r>
            <a:endParaRPr lang="en-US" altLang="zh-TW" sz="2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作品簡介：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B94B61E1-6D38-587B-26FA-10667F939430}"/>
              </a:ext>
            </a:extLst>
          </p:cNvPr>
          <p:cNvSpPr txBox="1"/>
          <p:nvPr/>
        </p:nvSpPr>
        <p:spPr>
          <a:xfrm>
            <a:off x="175846" y="259286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範例三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ABA7E72-071A-30EC-CF6D-4FAE9762B80A}"/>
              </a:ext>
            </a:extLst>
          </p:cNvPr>
          <p:cNvSpPr/>
          <p:nvPr/>
        </p:nvSpPr>
        <p:spPr>
          <a:xfrm>
            <a:off x="8304440" y="1529862"/>
            <a:ext cx="6945923" cy="427306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作品圖片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4E68B516-43FA-ACBE-1506-58941AB26C78}"/>
              </a:ext>
            </a:extLst>
          </p:cNvPr>
          <p:cNvSpPr txBox="1"/>
          <p:nvPr/>
        </p:nvSpPr>
        <p:spPr>
          <a:xfrm>
            <a:off x="8304440" y="6234422"/>
            <a:ext cx="17235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作品名稱：</a:t>
            </a:r>
            <a:endParaRPr lang="en-US" altLang="zh-TW" sz="2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作品媒材：</a:t>
            </a:r>
            <a:endParaRPr lang="en-US" altLang="zh-TW" sz="2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作品簡介：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9761AF76-FBAD-B283-C300-E63E02C85E91}"/>
              </a:ext>
            </a:extLst>
          </p:cNvPr>
          <p:cNvSpPr/>
          <p:nvPr/>
        </p:nvSpPr>
        <p:spPr>
          <a:xfrm>
            <a:off x="883732" y="1529861"/>
            <a:ext cx="6945923" cy="427306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作品圖片</a:t>
            </a:r>
          </a:p>
        </p:txBody>
      </p:sp>
    </p:spTree>
    <p:extLst>
      <p:ext uri="{BB962C8B-B14F-4D97-AF65-F5344CB8AC3E}">
        <p14:creationId xmlns:p14="http://schemas.microsoft.com/office/powerpoint/2010/main" val="3790873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FB70BBD6-0ED2-425D-952F-0C402F7206B4}"/>
              </a:ext>
            </a:extLst>
          </p:cNvPr>
          <p:cNvSpPr txBox="1"/>
          <p:nvPr/>
        </p:nvSpPr>
        <p:spPr>
          <a:xfrm>
            <a:off x="7240149" y="3919614"/>
            <a:ext cx="3618351" cy="1702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5230" dirty="0">
                <a:solidFill>
                  <a:schemeClr val="bg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展覽名稱</a:t>
            </a:r>
            <a:endParaRPr lang="en-US" altLang="zh-TW" sz="5230" dirty="0">
              <a:solidFill>
                <a:schemeClr val="bg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dist"/>
            <a:r>
              <a:rPr lang="zh-TW" altLang="en-US" sz="523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展出</a:t>
            </a:r>
            <a:r>
              <a:rPr lang="zh-TW" altLang="en-US" sz="5230" dirty="0">
                <a:solidFill>
                  <a:schemeClr val="bg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作品</a:t>
            </a:r>
            <a:endParaRPr lang="zh-TW" altLang="en-US" sz="523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" name="直線接點 5">
            <a:extLst>
              <a:ext uri="{FF2B5EF4-FFF2-40B4-BE49-F238E27FC236}">
                <a16:creationId xmlns:a16="http://schemas.microsoft.com/office/drawing/2014/main" id="{BE89C42F-648E-4785-B37D-507875096A9E}"/>
              </a:ext>
            </a:extLst>
          </p:cNvPr>
          <p:cNvCxnSpPr>
            <a:cxnSpLocks/>
          </p:cNvCxnSpPr>
          <p:nvPr/>
        </p:nvCxnSpPr>
        <p:spPr>
          <a:xfrm>
            <a:off x="7073106" y="5802101"/>
            <a:ext cx="405766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文字方塊 4">
            <a:extLst>
              <a:ext uri="{FF2B5EF4-FFF2-40B4-BE49-F238E27FC236}">
                <a16:creationId xmlns:a16="http://schemas.microsoft.com/office/drawing/2014/main" id="{EA777F1D-3B28-4FA8-9CCD-568D9415AEA2}"/>
              </a:ext>
            </a:extLst>
          </p:cNvPr>
          <p:cNvSpPr txBox="1"/>
          <p:nvPr/>
        </p:nvSpPr>
        <p:spPr>
          <a:xfrm>
            <a:off x="7240149" y="6142917"/>
            <a:ext cx="4564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● 展出作品紹片、簡介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551E55AA-A62A-6EBF-BE77-2E5B8B46F958}"/>
              </a:ext>
            </a:extLst>
          </p:cNvPr>
          <p:cNvSpPr txBox="1"/>
          <p:nvPr/>
        </p:nvSpPr>
        <p:spPr>
          <a:xfrm>
            <a:off x="6720488" y="6364735"/>
            <a:ext cx="26468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8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感謝觀賞</a:t>
            </a: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FAC09E3E-FC61-4E7A-C006-AB85D9BE48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39655" y1="7512" x2="63793" y2="3756"/>
                        <a14:backgroundMark x1="28966" y1="34038" x2="29655" y2="36620"/>
                        <a14:backgroundMark x1="30000" y1="38732" x2="32759" y2="4061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7017" y="2348898"/>
            <a:ext cx="2466778" cy="3623612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428B21E1-D62D-AB88-4C0E-09A05DF913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977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9324" y="2178776"/>
            <a:ext cx="1947904" cy="3793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085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9704</TotalTime>
  <Words>252</Words>
  <Application>Microsoft Office PowerPoint</Application>
  <PresentationFormat>自訂</PresentationFormat>
  <Paragraphs>48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5" baseType="lpstr">
      <vt:lpstr>Adobe 黑体 Std R</vt:lpstr>
      <vt:lpstr>Adobe 繁黑體 Std B</vt:lpstr>
      <vt:lpstr>微軟正黑體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雷包</dc:creator>
  <cp:lastModifiedBy>user1</cp:lastModifiedBy>
  <cp:revision>171</cp:revision>
  <dcterms:created xsi:type="dcterms:W3CDTF">2018-03-20T21:41:30Z</dcterms:created>
  <dcterms:modified xsi:type="dcterms:W3CDTF">2022-05-12T06:03:14Z</dcterms:modified>
</cp:coreProperties>
</file>